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094D4-8B43-B20A-3BF0-77B843C3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6BE69-69A7-5F0B-C66A-2A6AD3F5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8EE06-80C6-EEA4-114F-2D0C3AD4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1538-3B56-D4A0-4BC4-3E355BE4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36FE7-01FC-70B5-10AC-B149D97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6D88D-0597-A788-1D33-00531CC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85A06-FEB7-E02C-55CC-8D7986909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9EE30-2C5C-A069-492A-4CA4262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DF4BD-6D0E-9EC1-D348-93A21977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1CF38-9769-4223-0CF2-41B7F5E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BC1D-9675-F644-15D8-55BBF3DED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2E453-9068-04B0-2A2D-7F2B42DEE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014B0-F536-2BAC-5602-3ED4BA3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A5972-11C5-A56F-0BBA-327C0DFC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F001-767A-4F64-87B4-3B09FC64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3F09-2AC2-C903-09B4-ADD59699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F357-3AF0-7D24-C418-FD77E650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6D36-C70D-AD87-A957-B6FE11CA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887A4-3347-E00F-0CE4-985F0FEF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903-4F37-1C43-4777-AB92577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C2A8E-0CFB-CCF6-1099-4D05D5D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BF978-8244-03FD-D39F-D5B166C4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0D845-CD3D-932F-6E79-4162D216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EEBF8-86F4-17F2-E8AA-83B002A0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4306D-CFED-B16A-82FE-7DCBF66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8A4F-4AAB-D7C7-14AB-9515E8A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F18E-2542-8F0C-6E74-44490B275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9253C-ABF9-75B2-82A5-DD5198FE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0F992-FF71-B224-FEFF-D11764BA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323AC-0C0D-ADD0-6BCD-6CF84656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7FFAA-8F77-33E9-A3D9-F4419BB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1D50-9539-50D7-9C6C-FFA3F8C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110E7-75E9-62D6-1396-BC7C452D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EA0B5-36E3-9E00-C90F-2462BF71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0F660-20CE-A24E-5F27-6A69CD1CD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76A8A-B00C-F03C-5E60-3F2AB4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E3CE2-F7B3-DD7C-0117-E0A577A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3D8DA8-80BA-99E8-52CB-4FF36FB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E2AA8-A831-6819-24C4-2EF99B6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2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D11A-45C8-7BFD-7497-07E1F06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94C3F-D36B-7044-8DD4-1100048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19BF-186C-B202-8351-077E34B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18B1E-DB4E-36F8-BC19-921ACFC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BC15FB-8944-35E6-1C9B-7ED828BB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3E0177-6A67-8F83-A0F7-38E8ABBA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FA34-E8B6-4AE0-BC4A-4FBAAC7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ABC1-70FA-6633-589C-171193FE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AFD-35A3-898C-D949-EBE10802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A02EA-6638-E264-1624-64DCCD0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36EAE-7448-9184-C445-EBAFA97A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3516E-FB44-54E0-74AE-1B639C6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498A6-284C-DE65-FA64-4AA4ABA7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58A33-1366-549A-AB42-01B3B2A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EB4501-50BD-24F7-DBF2-27731C33E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44D71-2B85-EB0A-29FA-AF94D71C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7443E-9557-4157-3A22-55430511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92EFC-FCC3-96D5-7E43-ED28BE7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9817-68AA-368E-6A35-24C677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F1552-2230-9B54-DB07-443220D9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E2A1A-E6F9-1D91-210F-73A93651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9F69E-D807-B02D-D647-368E11D04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7B27C-CF7E-4D17-BC41-884A8B09B7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B1C0-3CF7-CA4C-064D-CE5B608AF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4D25A-9604-884A-658D-90732EFCC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433210-FC09-42E2-C797-B4ECB12B57C5}"/>
              </a:ext>
            </a:extLst>
          </p:cNvPr>
          <p:cNvCxnSpPr>
            <a:cxnSpLocks/>
          </p:cNvCxnSpPr>
          <p:nvPr/>
        </p:nvCxnSpPr>
        <p:spPr>
          <a:xfrm>
            <a:off x="357667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C9F99B-84C2-6A7E-A66F-99EEF62E55EF}"/>
              </a:ext>
            </a:extLst>
          </p:cNvPr>
          <p:cNvCxnSpPr>
            <a:cxnSpLocks/>
          </p:cNvCxnSpPr>
          <p:nvPr/>
        </p:nvCxnSpPr>
        <p:spPr>
          <a:xfrm flipH="1">
            <a:off x="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164D-9516-A471-1559-0C617C40190D}"/>
              </a:ext>
            </a:extLst>
          </p:cNvPr>
          <p:cNvCxnSpPr>
            <a:cxnSpLocks/>
          </p:cNvCxnSpPr>
          <p:nvPr/>
        </p:nvCxnSpPr>
        <p:spPr>
          <a:xfrm flipH="1">
            <a:off x="357667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4495A6-4895-839E-FFC7-A380DF67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2751C9-A949-5A7A-113F-92E58AD3D38F}"/>
              </a:ext>
            </a:extLst>
          </p:cNvPr>
          <p:cNvCxnSpPr>
            <a:cxnSpLocks/>
          </p:cNvCxnSpPr>
          <p:nvPr/>
        </p:nvCxnSpPr>
        <p:spPr>
          <a:xfrm>
            <a:off x="185013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DACEBA-4C18-6DB6-22C7-EE87AF4B7E6D}"/>
              </a:ext>
            </a:extLst>
          </p:cNvPr>
          <p:cNvSpPr txBox="1"/>
          <p:nvPr/>
        </p:nvSpPr>
        <p:spPr>
          <a:xfrm>
            <a:off x="13101896" y="7956774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7B7CB-4FC6-7083-2EE9-12B12B7D4E68}"/>
              </a:ext>
            </a:extLst>
          </p:cNvPr>
          <p:cNvSpPr txBox="1"/>
          <p:nvPr/>
        </p:nvSpPr>
        <p:spPr>
          <a:xfrm>
            <a:off x="13101896" y="8810011"/>
            <a:ext cx="3738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여러분들의 자세</a:t>
            </a:r>
            <a:r>
              <a:rPr lang="en-US" altLang="ko-KR" sz="2000" dirty="0">
                <a:solidFill>
                  <a:schemeClr val="bg1"/>
                </a:solidFill>
              </a:rPr>
              <a:t>, TAL</a:t>
            </a:r>
            <a:r>
              <a:rPr lang="ko-KR" altLang="en-US" sz="2000" dirty="0">
                <a:solidFill>
                  <a:schemeClr val="bg1"/>
                </a:solidFill>
              </a:rPr>
              <a:t>이 지킨다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실시간 자세 모니터링 시스템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B09F37-CADD-A197-5ABD-8BF060AEC629}"/>
              </a:ext>
            </a:extLst>
          </p:cNvPr>
          <p:cNvCxnSpPr>
            <a:cxnSpLocks/>
          </p:cNvCxnSpPr>
          <p:nvPr/>
        </p:nvCxnSpPr>
        <p:spPr>
          <a:xfrm flipH="1">
            <a:off x="357667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A6C5DA83-CE39-C710-DB1D-D438194DD6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037293"/>
                  </p:ext>
                </p:extLst>
              </p:nvPr>
            </p:nvGraphicFramePr>
            <p:xfrm>
              <a:off x="-5080247" y="309406"/>
              <a:ext cx="4537590" cy="48039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37590" cy="4803946"/>
                    </a:xfrm>
                    <a:prstGeom prst="rect">
                      <a:avLst/>
                    </a:prstGeom>
                  </am3d:spPr>
                  <am3d:camera>
                    <am3d:pos x="0" y="0" z="6504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94" d="1000000"/>
                    <am3d:preTrans dx="-2" dy="-12172697" dz="7660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90492" ay="-2488358" az="87803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80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A6C5DA83-CE39-C710-DB1D-D438194DD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80247" y="309406"/>
                <a:ext cx="4537590" cy="4803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2BC41619-5D9B-B9DA-6C77-68AFCAD504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250023"/>
                  </p:ext>
                </p:extLst>
              </p:nvPr>
            </p:nvGraphicFramePr>
            <p:xfrm rot="1349256">
              <a:off x="21112249" y="2951155"/>
              <a:ext cx="1747760" cy="3234376"/>
            </p:xfrm>
            <a:graphic>
              <a:graphicData uri="http://schemas.microsoft.com/office/drawing/2017/model3d">
                <am3d:model3d r:embed="rId5">
                  <am3d:spPr>
                    <a:xfrm rot="1349256">
                      <a:off x="0" y="0"/>
                      <a:ext cx="1747760" cy="3234376"/>
                    </a:xfrm>
                    <a:prstGeom prst="rect">
                      <a:avLst/>
                    </a:prstGeom>
                  </am3d:spPr>
                  <am3d:camera>
                    <am3d:pos x="0" y="0" z="52538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66" d="1000000"/>
                    <am3d:preTrans dx="3" dy="-29" dz="257053"/>
                    <am3d:scale>
                      <am3d:sx n="1000000" d="1000000"/>
                      <am3d:sy n="1000000" d="1000000"/>
                      <am3d:sz n="1000000" d="1000000"/>
                    </am3d:scale>
                    <am3d:rot ax="9423458" ay="-668279" az="-105195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49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2BC41619-5D9B-B9DA-6C77-68AFCAD504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49256">
                <a:off x="21112249" y="2951155"/>
                <a:ext cx="1747760" cy="323437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F6807AE-1DB5-9DD0-51C3-225F0FE07B70}"/>
              </a:ext>
            </a:extLst>
          </p:cNvPr>
          <p:cNvSpPr txBox="1"/>
          <p:nvPr/>
        </p:nvSpPr>
        <p:spPr>
          <a:xfrm>
            <a:off x="18880099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92948-4186-1491-7922-B8E8EDA73C9C}"/>
              </a:ext>
            </a:extLst>
          </p:cNvPr>
          <p:cNvSpPr txBox="1"/>
          <p:nvPr/>
        </p:nvSpPr>
        <p:spPr>
          <a:xfrm>
            <a:off x="18880099" y="1910330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</p:spTree>
    <p:extLst>
      <p:ext uri="{BB962C8B-B14F-4D97-AF65-F5344CB8AC3E}">
        <p14:creationId xmlns:p14="http://schemas.microsoft.com/office/powerpoint/2010/main" val="261180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2548-D455-4711-D482-45F50B8C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9E9E9-3685-9029-E1A4-ADA31583328E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F77D-F416-A601-9CB5-F62C05B41ACF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A2E5-4728-A756-8E18-DAB4A67747E8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A0188-D69C-D815-ABB5-6E003DB8A870}"/>
              </a:ext>
            </a:extLst>
          </p:cNvPr>
          <p:cNvSpPr txBox="1"/>
          <p:nvPr/>
        </p:nvSpPr>
        <p:spPr>
          <a:xfrm>
            <a:off x="4000715" y="6275308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지금까지 발표를 들어주셔서 감사합니다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B4241B-26B2-4554-B7A2-96C62E4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F821C-A676-9CD6-DA4E-AF416ACE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E083B-5220-F66B-7AEB-0B7B04B1016A}"/>
              </a:ext>
            </a:extLst>
          </p:cNvPr>
          <p:cNvSpPr txBox="1"/>
          <p:nvPr/>
        </p:nvSpPr>
        <p:spPr>
          <a:xfrm>
            <a:off x="6380420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C502-FC60-3E36-24B0-170BC66095E9}"/>
              </a:ext>
            </a:extLst>
          </p:cNvPr>
          <p:cNvSpPr txBox="1"/>
          <p:nvPr/>
        </p:nvSpPr>
        <p:spPr>
          <a:xfrm>
            <a:off x="6380420" y="1910330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7F1CEA-CA15-7E8C-5E87-D7A41723447E}"/>
              </a:ext>
            </a:extLst>
          </p:cNvPr>
          <p:cNvCxnSpPr>
            <a:cxnSpLocks/>
          </p:cNvCxnSpPr>
          <p:nvPr/>
        </p:nvCxnSpPr>
        <p:spPr>
          <a:xfrm>
            <a:off x="-770093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50091-72A1-E592-5037-DD524D37433D}"/>
              </a:ext>
            </a:extLst>
          </p:cNvPr>
          <p:cNvCxnSpPr>
            <a:cxnSpLocks/>
          </p:cNvCxnSpPr>
          <p:nvPr/>
        </p:nvCxnSpPr>
        <p:spPr>
          <a:xfrm flipH="1">
            <a:off x="-1127760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B63506-B236-4A7F-5236-011F41E991D3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A79D28-D6D9-EECC-58A0-B7DCD62C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3162" y="2357437"/>
            <a:ext cx="2143125" cy="214312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A7B070-74DF-B017-85EE-A111639F8696}"/>
              </a:ext>
            </a:extLst>
          </p:cNvPr>
          <p:cNvCxnSpPr>
            <a:cxnSpLocks/>
          </p:cNvCxnSpPr>
          <p:nvPr/>
        </p:nvCxnSpPr>
        <p:spPr>
          <a:xfrm flipH="1">
            <a:off x="-770093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7333BE61-37DA-D1E2-ECB3-AF2BA4041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226655"/>
                  </p:ext>
                </p:extLst>
              </p:nvPr>
            </p:nvGraphicFramePr>
            <p:xfrm>
              <a:off x="3114869" y="573751"/>
              <a:ext cx="4281214" cy="42752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1214" cy="4275258"/>
                    </a:xfrm>
                    <a:prstGeom prst="rect">
                      <a:avLst/>
                    </a:prstGeom>
                  </am3d:spPr>
                  <am3d:camera>
                    <am3d:pos x="0" y="0" z="6504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94" d="1000000"/>
                    <am3d:preTrans dx="-2" dy="-12172697" dz="766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429415" ay="2135939" az="8648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80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7333BE61-37DA-D1E2-ECB3-AF2BA4041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4869" y="573751"/>
                <a:ext cx="4281214" cy="4275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EF7BEBD5-F31D-C8B5-7101-74ECC91132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3470945"/>
                  </p:ext>
                </p:extLst>
              </p:nvPr>
            </p:nvGraphicFramePr>
            <p:xfrm rot="1349256">
              <a:off x="8199369" y="3378785"/>
              <a:ext cx="1553132" cy="3189344"/>
            </p:xfrm>
            <a:graphic>
              <a:graphicData uri="http://schemas.microsoft.com/office/drawing/2017/model3d">
                <am3d:model3d r:embed="rId5">
                  <am3d:spPr>
                    <a:xfrm rot="1349256">
                      <a:off x="0" y="0"/>
                      <a:ext cx="1553132" cy="3189344"/>
                    </a:xfrm>
                    <a:prstGeom prst="rect">
                      <a:avLst/>
                    </a:prstGeom>
                  </am3d:spPr>
                  <am3d:camera>
                    <am3d:pos x="0" y="0" z="52538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66" d="1000000"/>
                    <am3d:preTrans dx="3" dy="-29" dz="257053"/>
                    <am3d:scale>
                      <am3d:sx n="1000000" d="1000000"/>
                      <am3d:sy n="1000000" d="1000000"/>
                      <am3d:sz n="1000000" d="1000000"/>
                    </am3d:scale>
                    <am3d:rot ax="213138" ay="-402013" az="-2489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4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EF7BEBD5-F31D-C8B5-7101-74ECC91132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49256">
                <a:off x="8199369" y="3378785"/>
                <a:ext cx="1553132" cy="3189344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D1039-5F71-56BF-74A5-14ED98A14396}"/>
              </a:ext>
            </a:extLst>
          </p:cNvPr>
          <p:cNvCxnSpPr>
            <a:cxnSpLocks/>
          </p:cNvCxnSpPr>
          <p:nvPr/>
        </p:nvCxnSpPr>
        <p:spPr>
          <a:xfrm>
            <a:off x="72237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61E959-4F0B-6594-1983-80A0F39211A1}"/>
              </a:ext>
            </a:extLst>
          </p:cNvPr>
          <p:cNvSpPr txBox="1"/>
          <p:nvPr/>
        </p:nvSpPr>
        <p:spPr>
          <a:xfrm>
            <a:off x="2504994" y="7928730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212D8-3D22-FD64-DB85-F35FC4A4CC17}"/>
              </a:ext>
            </a:extLst>
          </p:cNvPr>
          <p:cNvSpPr txBox="1"/>
          <p:nvPr/>
        </p:nvSpPr>
        <p:spPr>
          <a:xfrm>
            <a:off x="390261" y="8829706"/>
            <a:ext cx="4549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Take A Look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지킨다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실시간 자세 모니터링 시스템</a:t>
            </a:r>
          </a:p>
        </p:txBody>
      </p:sp>
      <p:pic>
        <p:nvPicPr>
          <p:cNvPr id="19" name="그림 18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87E7C4-B97A-08CB-F09C-4E60DCB57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39" y="6979841"/>
            <a:ext cx="3448642" cy="34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3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4AD9-ADAA-0443-64C8-56847C6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03879-63FE-62FD-7D38-078A13D797EA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C4B3B-66A1-1357-03A4-17A1EA9A5DDB}"/>
              </a:ext>
            </a:extLst>
          </p:cNvPr>
          <p:cNvSpPr txBox="1"/>
          <p:nvPr/>
        </p:nvSpPr>
        <p:spPr>
          <a:xfrm>
            <a:off x="390261" y="3683645"/>
            <a:ext cx="4549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Take A Look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지킨다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실시간 자세 모니터링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F8649D-0AF0-FE1E-A779-A31196CDEE70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103E44-24A0-D2FE-F39A-379372ED13A1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4E0131-B781-5705-F10E-E0B49DC54DFF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FD4F54-79B3-260E-9438-EA811D7FE6ED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9E4DD0-ECA6-018B-CF33-F103F7118F53}"/>
              </a:ext>
            </a:extLst>
          </p:cNvPr>
          <p:cNvSpPr txBox="1"/>
          <p:nvPr/>
        </p:nvSpPr>
        <p:spPr>
          <a:xfrm>
            <a:off x="-13497932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533863-F4A4-1906-7691-A2FCB7C7C5FA}"/>
              </a:ext>
            </a:extLst>
          </p:cNvPr>
          <p:cNvSpPr txBox="1"/>
          <p:nvPr/>
        </p:nvSpPr>
        <p:spPr>
          <a:xfrm>
            <a:off x="-13620557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155B8-D805-67CB-AF9D-AE7C01C39B78}"/>
              </a:ext>
            </a:extLst>
          </p:cNvPr>
          <p:cNvSpPr txBox="1"/>
          <p:nvPr/>
        </p:nvSpPr>
        <p:spPr>
          <a:xfrm>
            <a:off x="-12254477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6BDFE5-636E-FE43-7DAC-FE8B1E19415C}"/>
              </a:ext>
            </a:extLst>
          </p:cNvPr>
          <p:cNvSpPr txBox="1"/>
          <p:nvPr/>
        </p:nvSpPr>
        <p:spPr>
          <a:xfrm>
            <a:off x="-13620557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566936-E716-46E3-85E4-E68A1FE0C2FF}"/>
              </a:ext>
            </a:extLst>
          </p:cNvPr>
          <p:cNvSpPr txBox="1"/>
          <p:nvPr/>
        </p:nvSpPr>
        <p:spPr>
          <a:xfrm>
            <a:off x="-11944732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6187AF-9F20-C04B-958C-A2CFD3C36906}"/>
              </a:ext>
            </a:extLst>
          </p:cNvPr>
          <p:cNvSpPr txBox="1"/>
          <p:nvPr/>
        </p:nvSpPr>
        <p:spPr>
          <a:xfrm>
            <a:off x="-12196835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2C037-050D-04AD-F6A7-D2FE1006FA18}"/>
              </a:ext>
            </a:extLst>
          </p:cNvPr>
          <p:cNvSpPr txBox="1"/>
          <p:nvPr/>
        </p:nvSpPr>
        <p:spPr>
          <a:xfrm>
            <a:off x="-1219683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BB06EB-8A3A-B3DF-DE61-919706DF5511}"/>
              </a:ext>
            </a:extLst>
          </p:cNvPr>
          <p:cNvSpPr txBox="1"/>
          <p:nvPr/>
        </p:nvSpPr>
        <p:spPr>
          <a:xfrm>
            <a:off x="-1219683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FEAB97-7656-E95E-6BD9-5838409D7884}"/>
              </a:ext>
            </a:extLst>
          </p:cNvPr>
          <p:cNvSpPr txBox="1"/>
          <p:nvPr/>
        </p:nvSpPr>
        <p:spPr>
          <a:xfrm>
            <a:off x="-13620557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4EAE02-214D-A31F-83F2-75330F908AA8}"/>
              </a:ext>
            </a:extLst>
          </p:cNvPr>
          <p:cNvSpPr txBox="1"/>
          <p:nvPr/>
        </p:nvSpPr>
        <p:spPr>
          <a:xfrm>
            <a:off x="-13620557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E1779-4AB7-D45B-84F7-1AF08E533975}"/>
              </a:ext>
            </a:extLst>
          </p:cNvPr>
          <p:cNvSpPr txBox="1"/>
          <p:nvPr/>
        </p:nvSpPr>
        <p:spPr>
          <a:xfrm>
            <a:off x="-1391846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09B861-6C51-7B04-D97C-0C3081C07805}"/>
              </a:ext>
            </a:extLst>
          </p:cNvPr>
          <p:cNvSpPr txBox="1"/>
          <p:nvPr/>
        </p:nvSpPr>
        <p:spPr>
          <a:xfrm>
            <a:off x="-13567498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29E934-1845-2DB0-6ED0-D7055C7C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3294864-73C8-3530-62FA-DA295CE618A2}"/>
              </a:ext>
            </a:extLst>
          </p:cNvPr>
          <p:cNvSpPr txBox="1"/>
          <p:nvPr/>
        </p:nvSpPr>
        <p:spPr>
          <a:xfrm>
            <a:off x="6380420" y="-57713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13C972-FF45-B266-E6D7-4FC7F1825889}"/>
              </a:ext>
            </a:extLst>
          </p:cNvPr>
          <p:cNvSpPr txBox="1"/>
          <p:nvPr/>
        </p:nvSpPr>
        <p:spPr>
          <a:xfrm>
            <a:off x="6380420" y="-5130550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 모델 89">
                <a:extLst>
                  <a:ext uri="{FF2B5EF4-FFF2-40B4-BE49-F238E27FC236}">
                    <a16:creationId xmlns:a16="http://schemas.microsoft.com/office/drawing/2014/main" id="{9D6C41C1-FF9F-6CB9-47EB-B70CF7888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4362526"/>
                  </p:ext>
                </p:extLst>
              </p:nvPr>
            </p:nvGraphicFramePr>
            <p:xfrm>
              <a:off x="3114869" y="-6467129"/>
              <a:ext cx="4281214" cy="42752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1214" cy="4275258"/>
                    </a:xfrm>
                    <a:prstGeom prst="rect">
                      <a:avLst/>
                    </a:prstGeom>
                  </am3d:spPr>
                  <am3d:camera>
                    <am3d:pos x="0" y="0" z="6504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94" d="1000000"/>
                    <am3d:preTrans dx="-2" dy="-12172697" dz="766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429415" ay="2135939" az="8648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80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 모델 89">
                <a:extLst>
                  <a:ext uri="{FF2B5EF4-FFF2-40B4-BE49-F238E27FC236}">
                    <a16:creationId xmlns:a16="http://schemas.microsoft.com/office/drawing/2014/main" id="{9D6C41C1-FF9F-6CB9-47EB-B70CF7888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4869" y="-6467129"/>
                <a:ext cx="4281214" cy="4275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모델 90">
                <a:extLst>
                  <a:ext uri="{FF2B5EF4-FFF2-40B4-BE49-F238E27FC236}">
                    <a16:creationId xmlns:a16="http://schemas.microsoft.com/office/drawing/2014/main" id="{38F8C5A4-ACAB-31F5-98B6-F8FD8AC38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8885213"/>
                  </p:ext>
                </p:extLst>
              </p:nvPr>
            </p:nvGraphicFramePr>
            <p:xfrm rot="1349256">
              <a:off x="8199369" y="-3662095"/>
              <a:ext cx="1553132" cy="3189344"/>
            </p:xfrm>
            <a:graphic>
              <a:graphicData uri="http://schemas.microsoft.com/office/drawing/2017/model3d">
                <am3d:model3d r:embed="rId5">
                  <am3d:spPr>
                    <a:xfrm rot="1349256">
                      <a:off x="0" y="0"/>
                      <a:ext cx="1553132" cy="3189344"/>
                    </a:xfrm>
                    <a:prstGeom prst="rect">
                      <a:avLst/>
                    </a:prstGeom>
                  </am3d:spPr>
                  <am3d:camera>
                    <am3d:pos x="0" y="0" z="52538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66" d="1000000"/>
                    <am3d:preTrans dx="3" dy="-29" dz="257053"/>
                    <am3d:scale>
                      <am3d:sx n="1000000" d="1000000"/>
                      <am3d:sy n="1000000" d="1000000"/>
                      <am3d:sz n="1000000" d="1000000"/>
                    </am3d:scale>
                    <am3d:rot ax="213138" ay="-402013" az="-2489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4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모델 90">
                <a:extLst>
                  <a:ext uri="{FF2B5EF4-FFF2-40B4-BE49-F238E27FC236}">
                    <a16:creationId xmlns:a16="http://schemas.microsoft.com/office/drawing/2014/main" id="{38F8C5A4-ACAB-31F5-98B6-F8FD8AC38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49256">
                <a:off x="8199369" y="-3662095"/>
                <a:ext cx="1553132" cy="3189344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FF5689F6-F4C8-0E4B-281F-A9B9B1DA8D02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78574B-5EAC-EBD3-B411-176B4C02243C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26" name="그림 2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E38D87-FC4C-4AD1-4365-909B201A1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4FEF-4666-348E-3098-14A2E57D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5832A-07F4-4E5B-6A11-7D2F0700AE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185666-30B0-F994-8C9D-35001974F137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3E0EDC-22A6-5E30-3BA8-DB29B999C053}"/>
              </a:ext>
            </a:extLst>
          </p:cNvPr>
          <p:cNvSpPr txBox="1"/>
          <p:nvPr/>
        </p:nvSpPr>
        <p:spPr>
          <a:xfrm>
            <a:off x="1358750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3D707-122F-DBAC-7FD6-C0A74BD19A6F}"/>
              </a:ext>
            </a:extLst>
          </p:cNvPr>
          <p:cNvSpPr txBox="1"/>
          <p:nvPr/>
        </p:nvSpPr>
        <p:spPr>
          <a:xfrm>
            <a:off x="1236125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E3974-E34B-FBE6-4BBD-661FDE232A20}"/>
              </a:ext>
            </a:extLst>
          </p:cNvPr>
          <p:cNvSpPr txBox="1"/>
          <p:nvPr/>
        </p:nvSpPr>
        <p:spPr>
          <a:xfrm>
            <a:off x="2602205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6E305-4B56-9DBB-FCAE-E57AAA9EDFFD}"/>
              </a:ext>
            </a:extLst>
          </p:cNvPr>
          <p:cNvSpPr txBox="1"/>
          <p:nvPr/>
        </p:nvSpPr>
        <p:spPr>
          <a:xfrm>
            <a:off x="1236125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6698B-C540-7A4A-A9FF-ECA5CC676E8A}"/>
              </a:ext>
            </a:extLst>
          </p:cNvPr>
          <p:cNvSpPr txBox="1"/>
          <p:nvPr/>
        </p:nvSpPr>
        <p:spPr>
          <a:xfrm>
            <a:off x="2911950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122E8-877D-F618-37B1-D49DAEC82777}"/>
              </a:ext>
            </a:extLst>
          </p:cNvPr>
          <p:cNvSpPr txBox="1"/>
          <p:nvPr/>
        </p:nvSpPr>
        <p:spPr>
          <a:xfrm>
            <a:off x="2659847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C0DC4-35B3-29D6-6753-CC28B00E9A8D}"/>
              </a:ext>
            </a:extLst>
          </p:cNvPr>
          <p:cNvSpPr txBox="1"/>
          <p:nvPr/>
        </p:nvSpPr>
        <p:spPr>
          <a:xfrm>
            <a:off x="265984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7E3D3-A851-9EEB-EFB9-0E764A20D30A}"/>
              </a:ext>
            </a:extLst>
          </p:cNvPr>
          <p:cNvSpPr txBox="1"/>
          <p:nvPr/>
        </p:nvSpPr>
        <p:spPr>
          <a:xfrm>
            <a:off x="265984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0B226-786E-33E7-7934-EB092A28EB10}"/>
              </a:ext>
            </a:extLst>
          </p:cNvPr>
          <p:cNvSpPr txBox="1"/>
          <p:nvPr/>
        </p:nvSpPr>
        <p:spPr>
          <a:xfrm>
            <a:off x="1236125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365AB-E759-A895-846E-BA480F28FD7E}"/>
              </a:ext>
            </a:extLst>
          </p:cNvPr>
          <p:cNvSpPr txBox="1"/>
          <p:nvPr/>
        </p:nvSpPr>
        <p:spPr>
          <a:xfrm>
            <a:off x="1236125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685CD-E927-7D57-455E-CAE25855B63F}"/>
              </a:ext>
            </a:extLst>
          </p:cNvPr>
          <p:cNvSpPr txBox="1"/>
          <p:nvPr/>
        </p:nvSpPr>
        <p:spPr>
          <a:xfrm>
            <a:off x="93821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B97CA5-4122-4C14-8239-57D388BF4BE1}"/>
              </a:ext>
            </a:extLst>
          </p:cNvPr>
          <p:cNvSpPr txBox="1"/>
          <p:nvPr/>
        </p:nvSpPr>
        <p:spPr>
          <a:xfrm>
            <a:off x="1289184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D6D893-E2B7-FAFD-06C5-7D2148E1DF64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07C9B0-2CFC-978A-0625-E7D0456D1D85}"/>
              </a:ext>
            </a:extLst>
          </p:cNvPr>
          <p:cNvSpPr txBox="1"/>
          <p:nvPr/>
        </p:nvSpPr>
        <p:spPr>
          <a:xfrm>
            <a:off x="14703007" y="3683645"/>
            <a:ext cx="4549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Take A Look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지킨다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실시간 자세 모니터링 시스템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940A37-F928-26E4-DB60-7EDF3AE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42E15A-6791-4787-D1B5-A369DB36270C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EBF29-6BA3-8D7D-7CCF-5F42167C7542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6" name="그림 3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C6E27-D7D4-22F9-1A19-AD76BEE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9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36FAA-D36B-C5F4-CA55-39A3F5EE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574DFA3-DA02-2C82-5309-63DD09B859C9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472A4-DA05-2F3F-AE68-45B938060249}"/>
              </a:ext>
            </a:extLst>
          </p:cNvPr>
          <p:cNvSpPr txBox="1"/>
          <p:nvPr/>
        </p:nvSpPr>
        <p:spPr>
          <a:xfrm>
            <a:off x="939640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6D02C-445C-17DA-EF00-064E9939D4D2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7F4D3E-BA01-215B-9937-2A85A5E86EBD}"/>
              </a:ext>
            </a:extLst>
          </p:cNvPr>
          <p:cNvSpPr txBox="1"/>
          <p:nvPr/>
        </p:nvSpPr>
        <p:spPr>
          <a:xfrm>
            <a:off x="-4200854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86BF5-53C9-2D81-BF59-F2B4E2636AAA}"/>
              </a:ext>
            </a:extLst>
          </p:cNvPr>
          <p:cNvSpPr txBox="1"/>
          <p:nvPr/>
        </p:nvSpPr>
        <p:spPr>
          <a:xfrm>
            <a:off x="-4323479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BBF65D-2A9D-9479-5A68-07A4F26AF614}"/>
              </a:ext>
            </a:extLst>
          </p:cNvPr>
          <p:cNvSpPr txBox="1"/>
          <p:nvPr/>
        </p:nvSpPr>
        <p:spPr>
          <a:xfrm>
            <a:off x="-2957399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584CCA-6D69-4FE9-AB57-E5D909293A53}"/>
              </a:ext>
            </a:extLst>
          </p:cNvPr>
          <p:cNvSpPr txBox="1"/>
          <p:nvPr/>
        </p:nvSpPr>
        <p:spPr>
          <a:xfrm>
            <a:off x="-4323479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0E922A-C2E3-DF63-F0DC-D44A24833EE1}"/>
              </a:ext>
            </a:extLst>
          </p:cNvPr>
          <p:cNvSpPr txBox="1"/>
          <p:nvPr/>
        </p:nvSpPr>
        <p:spPr>
          <a:xfrm>
            <a:off x="-2647654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9E0CE7-65ED-2271-C153-5B7C9D60EC27}"/>
              </a:ext>
            </a:extLst>
          </p:cNvPr>
          <p:cNvSpPr txBox="1"/>
          <p:nvPr/>
        </p:nvSpPr>
        <p:spPr>
          <a:xfrm>
            <a:off x="-2899757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CE9530-FD10-3621-B7A2-A212F711B915}"/>
              </a:ext>
            </a:extLst>
          </p:cNvPr>
          <p:cNvSpPr txBox="1"/>
          <p:nvPr/>
        </p:nvSpPr>
        <p:spPr>
          <a:xfrm>
            <a:off x="-2899758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68E4C0-3A82-E048-C47E-1B8FA37B3574}"/>
              </a:ext>
            </a:extLst>
          </p:cNvPr>
          <p:cNvSpPr txBox="1"/>
          <p:nvPr/>
        </p:nvSpPr>
        <p:spPr>
          <a:xfrm>
            <a:off x="-2899758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480899-564C-380C-92BD-860E128F2EF9}"/>
              </a:ext>
            </a:extLst>
          </p:cNvPr>
          <p:cNvSpPr txBox="1"/>
          <p:nvPr/>
        </p:nvSpPr>
        <p:spPr>
          <a:xfrm>
            <a:off x="-4323479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094CB-F33B-216A-D6C0-1504E1333CD4}"/>
              </a:ext>
            </a:extLst>
          </p:cNvPr>
          <p:cNvSpPr txBox="1"/>
          <p:nvPr/>
        </p:nvSpPr>
        <p:spPr>
          <a:xfrm>
            <a:off x="-4323479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66A8A7-C880-936B-7985-FFDCD2287241}"/>
              </a:ext>
            </a:extLst>
          </p:cNvPr>
          <p:cNvSpPr txBox="1"/>
          <p:nvPr/>
        </p:nvSpPr>
        <p:spPr>
          <a:xfrm>
            <a:off x="-4621388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26E6C0-7227-956A-5171-235674830850}"/>
              </a:ext>
            </a:extLst>
          </p:cNvPr>
          <p:cNvSpPr txBox="1"/>
          <p:nvPr/>
        </p:nvSpPr>
        <p:spPr>
          <a:xfrm>
            <a:off x="-4270420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18E763-31ED-CBA5-A0E2-AA0FD49D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9657AC-4257-A6B9-0573-A96B0157A9E8}"/>
              </a:ext>
            </a:extLst>
          </p:cNvPr>
          <p:cNvSpPr txBox="1"/>
          <p:nvPr/>
        </p:nvSpPr>
        <p:spPr>
          <a:xfrm>
            <a:off x="2212424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24CDD-1C7B-4D5B-D835-20D1AC1C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D62B2-EFD3-F3FF-446C-C0B75946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71F68DD-06B5-DBCE-2085-3A3FD7BF79DA}"/>
              </a:ext>
            </a:extLst>
          </p:cNvPr>
          <p:cNvSpPr txBox="1"/>
          <p:nvPr/>
        </p:nvSpPr>
        <p:spPr>
          <a:xfrm>
            <a:off x="4039492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58A916-383F-76C2-595D-FE1C02A9F045}"/>
              </a:ext>
            </a:extLst>
          </p:cNvPr>
          <p:cNvSpPr txBox="1"/>
          <p:nvPr/>
        </p:nvSpPr>
        <p:spPr>
          <a:xfrm>
            <a:off x="-5419885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DB20D-747D-0E24-22C4-4DEA6AD6538A}"/>
              </a:ext>
            </a:extLst>
          </p:cNvPr>
          <p:cNvSpPr txBox="1"/>
          <p:nvPr/>
        </p:nvSpPr>
        <p:spPr>
          <a:xfrm>
            <a:off x="-4147101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37" name="그림 3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D055B-B8C2-D13D-C8C7-F189D804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38" name="그림 3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058D8-5637-E801-097E-60315B63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6" y="0"/>
            <a:ext cx="100127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4C5B7-079C-AD0C-5AE2-3F92B486B982}"/>
              </a:ext>
            </a:extLst>
          </p:cNvPr>
          <p:cNvSpPr txBox="1"/>
          <p:nvPr/>
        </p:nvSpPr>
        <p:spPr>
          <a:xfrm>
            <a:off x="433604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06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C5B9-4581-2F52-E6E9-40D86887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697327-85C0-3268-2566-90807FE9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C8CF2-945F-A13A-C6E0-F4FCE5E43895}"/>
              </a:ext>
            </a:extLst>
          </p:cNvPr>
          <p:cNvSpPr txBox="1"/>
          <p:nvPr/>
        </p:nvSpPr>
        <p:spPr>
          <a:xfrm>
            <a:off x="-5266156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27FA6-5CBA-0B88-7305-B20374CC22BA}"/>
              </a:ext>
            </a:extLst>
          </p:cNvPr>
          <p:cNvSpPr txBox="1"/>
          <p:nvPr/>
        </p:nvSpPr>
        <p:spPr>
          <a:xfrm>
            <a:off x="2092800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3AAD75-C2DB-645C-F84D-2923F676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0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26C-986B-9F21-B92D-079A807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5C11AA-3E87-920F-49EC-937E06CB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017186-3B55-3EDA-3E2B-DA1E985E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9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B0A6-5A89-D538-146F-CF6FAD20EB83}"/>
              </a:ext>
            </a:extLst>
          </p:cNvPr>
          <p:cNvSpPr txBox="1"/>
          <p:nvPr/>
        </p:nvSpPr>
        <p:spPr>
          <a:xfrm>
            <a:off x="3668025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</a:t>
            </a:r>
            <a:r>
              <a:rPr lang="en-US" altLang="ko-KR" sz="48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Look</a:t>
            </a:r>
            <a:endParaRPr lang="ko-KR" altLang="en-US" sz="48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5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C0E5-09AB-0252-25AF-4F8D5D8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C3298-766E-69B2-CBCE-0F9D9C56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27728-AB57-8C11-6A4B-361C901E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305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B5A3-3CB7-0F51-0ED8-B481E267E069}"/>
              </a:ext>
            </a:extLst>
          </p:cNvPr>
          <p:cNvSpPr txBox="1"/>
          <p:nvPr/>
        </p:nvSpPr>
        <p:spPr>
          <a:xfrm>
            <a:off x="4366391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Look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EC23A-3CD2-090C-69F0-4725DE87F484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8AFA-ED5A-2FB1-8FDC-3927749D051D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B5A83-9DCD-6B4B-6EB0-D431EAC3590F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</p:spTree>
    <p:extLst>
      <p:ext uri="{BB962C8B-B14F-4D97-AF65-F5344CB8AC3E}">
        <p14:creationId xmlns:p14="http://schemas.microsoft.com/office/powerpoint/2010/main" val="10309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301</Words>
  <Application>Microsoft Office PowerPoint</Application>
  <PresentationFormat>와이드스크린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KoPub돋움체 Light</vt:lpstr>
      <vt:lpstr>나눔고딕 Light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황재현</dc:creator>
  <cp:lastModifiedBy>황재현</cp:lastModifiedBy>
  <cp:revision>73</cp:revision>
  <dcterms:created xsi:type="dcterms:W3CDTF">2025-05-20T02:06:04Z</dcterms:created>
  <dcterms:modified xsi:type="dcterms:W3CDTF">2025-05-20T08:56:07Z</dcterms:modified>
</cp:coreProperties>
</file>